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sldIdLst>
    <p:sldId id="258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6" userDrawn="1">
          <p15:clr>
            <a:srgbClr val="A4A3A4"/>
          </p15:clr>
        </p15:guide>
        <p15:guide id="2" pos="102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E8DE"/>
    <a:srgbClr val="007030"/>
    <a:srgbClr val="62B535"/>
    <a:srgbClr val="64B638"/>
    <a:srgbClr val="008067"/>
    <a:srgbClr val="D9ECE8"/>
    <a:srgbClr val="E3F1E2"/>
    <a:srgbClr val="D9F3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 varScale="1">
        <p:scale>
          <a:sx n="18" d="100"/>
          <a:sy n="18" d="100"/>
        </p:scale>
        <p:origin x="2928" y="66"/>
      </p:cViewPr>
      <p:guideLst>
        <p:guide orient="horz" pos="13606"/>
        <p:guide pos="102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6">
            <a:extLst>
              <a:ext uri="{FF2B5EF4-FFF2-40B4-BE49-F238E27FC236}">
                <a16:creationId xmlns:a16="http://schemas.microsoft.com/office/drawing/2014/main" id="{E97D522C-90F5-1C37-5624-BCF07512A24F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4377913" y="3988037"/>
            <a:ext cx="18751028" cy="1097643"/>
          </a:xfrm>
          <a:prstGeom prst="rect">
            <a:avLst/>
          </a:prstGeom>
        </p:spPr>
        <p:txBody>
          <a:bodyPr lIns="77349" tIns="38675" rIns="77349" bIns="38675" anchor="ctr">
            <a:normAutofit/>
          </a:bodyPr>
          <a:lstStyle>
            <a:lvl1pPr marL="0" indent="0" algn="ctr">
              <a:buFontTx/>
              <a:buNone/>
              <a:defRPr sz="54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affiliations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8" name="Text Placeholder 76">
            <a:extLst>
              <a:ext uri="{FF2B5EF4-FFF2-40B4-BE49-F238E27FC236}">
                <a16:creationId xmlns:a16="http://schemas.microsoft.com/office/drawing/2014/main" id="{4B9F2FFA-E562-8833-CBC4-02E94D04212D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4377913" y="2421231"/>
            <a:ext cx="18751028" cy="1097643"/>
          </a:xfrm>
          <a:prstGeom prst="rect">
            <a:avLst/>
          </a:prstGeom>
        </p:spPr>
        <p:txBody>
          <a:bodyPr lIns="77349" tIns="38675" rIns="77349" bIns="38675" anchor="ctr" anchorCtr="1">
            <a:noAutofit/>
          </a:bodyPr>
          <a:lstStyle>
            <a:lvl1pPr marL="0" indent="0" algn="ctr">
              <a:buFontTx/>
              <a:buNone/>
              <a:defRPr sz="54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authors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9" name="Text Placeholder 76">
            <a:extLst>
              <a:ext uri="{FF2B5EF4-FFF2-40B4-BE49-F238E27FC236}">
                <a16:creationId xmlns:a16="http://schemas.microsoft.com/office/drawing/2014/main" id="{D3C4DE43-744A-9A72-4F85-EF06E2BDD777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4377913" y="336557"/>
            <a:ext cx="18751028" cy="1791727"/>
          </a:xfrm>
          <a:prstGeom prst="rect">
            <a:avLst/>
          </a:prstGeom>
        </p:spPr>
        <p:txBody>
          <a:bodyPr lIns="77349" tIns="38675" rIns="77349" bIns="38675" anchor="ctr" anchorCtr="1">
            <a:noAutofit/>
          </a:bodyPr>
          <a:lstStyle>
            <a:lvl1pPr marL="0" indent="0" algn="ctr">
              <a:buFontTx/>
              <a:buNone/>
              <a:defRPr sz="80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title (80pt, regular)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3B94C831-1CDB-F20F-115C-ED435C8F1490}"/>
              </a:ext>
            </a:extLst>
          </p:cNvPr>
          <p:cNvSpPr/>
          <p:nvPr userDrawn="1"/>
        </p:nvSpPr>
        <p:spPr>
          <a:xfrm>
            <a:off x="322340" y="336557"/>
            <a:ext cx="3712673" cy="47491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16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Organization LOGO</a:t>
            </a:r>
            <a:endParaRPr lang="ko-KR" altLang="en-US" sz="416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E3301477-A37D-0A8A-18F5-E7E83167F7A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8148" y="6929760"/>
            <a:ext cx="15302366" cy="932707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47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13" indent="-659004">
              <a:defRPr sz="2943">
                <a:latin typeface="Trebuchet MS" pitchFamily="34" charset="0"/>
              </a:defRPr>
            </a:lvl2pPr>
            <a:lvl3pPr marL="2372418" indent="-659004">
              <a:defRPr sz="2943">
                <a:latin typeface="Trebuchet MS" pitchFamily="34" charset="0"/>
              </a:defRPr>
            </a:lvl3pPr>
            <a:lvl4pPr marL="3097324" indent="-724907">
              <a:defRPr sz="2943">
                <a:latin typeface="Trebuchet MS" pitchFamily="34" charset="0"/>
              </a:defRPr>
            </a:lvl4pPr>
            <a:lvl5pPr marL="3624528" indent="-527204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ECB2DB19-CA5E-A73B-430F-B874988734A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8149" y="6192701"/>
            <a:ext cx="15303688" cy="79024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OBJECTIVES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D5531107-642A-FA27-C345-B3777E1B8E2B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598149" y="19397647"/>
            <a:ext cx="15302366" cy="923025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13" indent="-659004">
              <a:defRPr sz="2943">
                <a:latin typeface="Trebuchet MS" pitchFamily="34" charset="0"/>
              </a:defRPr>
            </a:lvl2pPr>
            <a:lvl3pPr marL="2372418" indent="-659004">
              <a:defRPr sz="2943">
                <a:latin typeface="Trebuchet MS" pitchFamily="34" charset="0"/>
              </a:defRPr>
            </a:lvl3pPr>
            <a:lvl4pPr marL="3097324" indent="-724907">
              <a:defRPr sz="2943">
                <a:latin typeface="Trebuchet MS" pitchFamily="34" charset="0"/>
              </a:defRPr>
            </a:lvl4pPr>
            <a:lvl5pPr marL="3624528" indent="-527204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903C9EA7-79B6-0301-F45B-947F5C3FF554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598150" y="18626733"/>
            <a:ext cx="15303688" cy="85795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METHODS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6FABCE5C-9D54-2268-CFC3-AD47A9082262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6580491" y="6929760"/>
            <a:ext cx="15302366" cy="923025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13" indent="-659004">
              <a:defRPr sz="2943">
                <a:latin typeface="Trebuchet MS" pitchFamily="34" charset="0"/>
              </a:defRPr>
            </a:lvl2pPr>
            <a:lvl3pPr marL="2372418" indent="-659004">
              <a:defRPr sz="2943">
                <a:latin typeface="Trebuchet MS" pitchFamily="34" charset="0"/>
              </a:defRPr>
            </a:lvl3pPr>
            <a:lvl4pPr marL="3097324" indent="-724907">
              <a:defRPr sz="2943">
                <a:latin typeface="Trebuchet MS" pitchFamily="34" charset="0"/>
              </a:defRPr>
            </a:lvl4pPr>
            <a:lvl5pPr marL="3624528" indent="-527204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DE178F6C-7326-55F2-0E08-5F630F0AB449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6580492" y="6158846"/>
            <a:ext cx="15303688" cy="85795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RESULTS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CC4EFF84-EECC-F1AF-DF93-559FD0B9112C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6580491" y="19397647"/>
            <a:ext cx="15302366" cy="923025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13" indent="-659004">
              <a:defRPr sz="2943">
                <a:latin typeface="Trebuchet MS" pitchFamily="34" charset="0"/>
              </a:defRPr>
            </a:lvl2pPr>
            <a:lvl3pPr marL="2372418" indent="-659004">
              <a:defRPr sz="2943">
                <a:latin typeface="Trebuchet MS" pitchFamily="34" charset="0"/>
              </a:defRPr>
            </a:lvl3pPr>
            <a:lvl4pPr marL="3097324" indent="-724907">
              <a:defRPr sz="2943">
                <a:latin typeface="Trebuchet MS" pitchFamily="34" charset="0"/>
              </a:defRPr>
            </a:lvl4pPr>
            <a:lvl5pPr marL="3624528" indent="-527204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09F8B753-ED81-7E70-EEB3-8ABD2E92905E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6580492" y="18626733"/>
            <a:ext cx="15303688" cy="85795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CONCLUSIONS</a:t>
            </a: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1153C1B8-C28C-CF65-CE11-EAC80E9E70FD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429916" y="41355088"/>
            <a:ext cx="15302366" cy="944569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 algn="l">
              <a:buNone/>
              <a:defRPr kumimoji="0" lang="sv-SE" altLang="en-US" sz="3500" b="0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1713430" indent="-659010">
              <a:defRPr sz="2943">
                <a:latin typeface="Trebuchet MS" pitchFamily="34" charset="0"/>
              </a:defRPr>
            </a:lvl2pPr>
            <a:lvl3pPr marL="2372441" indent="-659010">
              <a:defRPr sz="2943">
                <a:latin typeface="Trebuchet MS" pitchFamily="34" charset="0"/>
              </a:defRPr>
            </a:lvl3pPr>
            <a:lvl4pPr marL="3097353" indent="-724914">
              <a:defRPr sz="2943">
                <a:latin typeface="Trebuchet MS" pitchFamily="34" charset="0"/>
              </a:defRPr>
            </a:lvl4pPr>
            <a:lvl5pPr marL="3624562" indent="-527209">
              <a:defRPr sz="2943">
                <a:latin typeface="Trebuchet MS" pitchFamily="34" charset="0"/>
              </a:defRPr>
            </a:lvl5pPr>
          </a:lstStyle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altLang="en-US" sz="3200" dirty="0">
                <a:solidFill>
                  <a:srgbClr val="002060"/>
                </a:solidFill>
                <a:cs typeface="Arial" panose="020B0604020202020204" pitchFamily="34" charset="0"/>
              </a:rPr>
              <a:t>Name (Title • Department) /E-mail: name@domain.com</a:t>
            </a:r>
          </a:p>
        </p:txBody>
      </p:sp>
    </p:spTree>
    <p:extLst>
      <p:ext uri="{BB962C8B-B14F-4D97-AF65-F5344CB8AC3E}">
        <p14:creationId xmlns:p14="http://schemas.microsoft.com/office/powerpoint/2010/main" val="3820263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5EB1-EF31-4C6E-9C44-A376E3AAC23B}" type="datetimeFigureOut">
              <a:rPr lang="ko-KR" altLang="en-US" smtClean="0"/>
              <a:t>2025-04-02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BB52A-D5DA-4995-8206-D9F98373B5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7596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5EB1-EF31-4C6E-9C44-A376E3AAC23B}" type="datetimeFigureOut">
              <a:rPr lang="ko-KR" altLang="en-US" smtClean="0"/>
              <a:t>2025-04-02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BB52A-D5DA-4995-8206-D9F98373B5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81875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65744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2E71BB6-6176-4E54-AB3C-CBDC77FBF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F375A856-0398-48B0-8E39-92B619B73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5EB1-EF31-4C6E-9C44-A376E3AAC23B}" type="datetimeFigureOut">
              <a:rPr lang="ko-KR" altLang="en-US" smtClean="0"/>
              <a:t>2025-04-02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2898E80-79DC-498E-9FE6-B3D86803A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4C433A5-192B-4D02-8208-AC48F2146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BB52A-D5DA-4995-8206-D9F98373B5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398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5EB1-EF31-4C6E-9C44-A376E3AAC23B}" type="datetimeFigureOut">
              <a:rPr lang="ko-KR" altLang="en-US" smtClean="0"/>
              <a:t>2025-04-02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BB52A-D5DA-4995-8206-D9F98373B5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1028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5EB1-EF31-4C6E-9C44-A376E3AAC23B}" type="datetimeFigureOut">
              <a:rPr lang="ko-KR" altLang="en-US" smtClean="0"/>
              <a:t>2025-04-02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BB52A-D5DA-4995-8206-D9F98373B5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8255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5EB1-EF31-4C6E-9C44-A376E3AAC23B}" type="datetimeFigureOut">
              <a:rPr lang="ko-KR" altLang="en-US" smtClean="0"/>
              <a:t>2025-04-02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BB52A-D5DA-4995-8206-D9F98373B5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650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5EB1-EF31-4C6E-9C44-A376E3AAC23B}" type="datetimeFigureOut">
              <a:rPr lang="ko-KR" altLang="en-US" smtClean="0"/>
              <a:t>2025-04-02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BB52A-D5DA-4995-8206-D9F98373B5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6195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5EB1-EF31-4C6E-9C44-A376E3AAC23B}" type="datetimeFigureOut">
              <a:rPr lang="ko-KR" altLang="en-US" smtClean="0"/>
              <a:t>2025-04-02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BB52A-D5DA-4995-8206-D9F98373B5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9767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5EB1-EF31-4C6E-9C44-A376E3AAC23B}" type="datetimeFigureOut">
              <a:rPr lang="ko-KR" altLang="en-US" smtClean="0"/>
              <a:t>2025-04-02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BB52A-D5DA-4995-8206-D9F98373B5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1835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5EB1-EF31-4C6E-9C44-A376E3AAC23B}" type="datetimeFigureOut">
              <a:rPr lang="ko-KR" altLang="en-US" smtClean="0"/>
              <a:t>2025-04-02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BB52A-D5DA-4995-8206-D9F98373B5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8786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5EB1-EF31-4C6E-9C44-A376E3AAC23B}" type="datetimeFigureOut">
              <a:rPr lang="ko-KR" altLang="en-US" smtClean="0"/>
              <a:t>2025-04-02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BB52A-D5DA-4995-8206-D9F98373B5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2066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25EB1-EF31-4C6E-9C44-A376E3AAC23B}" type="datetimeFigureOut">
              <a:rPr lang="ko-KR" altLang="en-US" smtClean="0"/>
              <a:t>2025-04-02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BB52A-D5DA-4995-8206-D9F98373B5F7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EEA195EA-CF28-F81B-48C9-19EDF3BC4FAA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" y="0"/>
            <a:ext cx="32398955" cy="43200638"/>
          </a:xfrm>
          <a:prstGeom prst="rect">
            <a:avLst/>
          </a:prstGeom>
        </p:spPr>
      </p:pic>
      <p:sp>
        <p:nvSpPr>
          <p:cNvPr id="9" name="テキスト ボックス 4">
            <a:extLst>
              <a:ext uri="{FF2B5EF4-FFF2-40B4-BE49-F238E27FC236}">
                <a16:creationId xmlns:a16="http://schemas.microsoft.com/office/drawing/2014/main" id="{DB986658-0323-B968-619F-86CFA087ED44}"/>
              </a:ext>
            </a:extLst>
          </p:cNvPr>
          <p:cNvSpPr txBox="1"/>
          <p:nvPr userDrawn="1"/>
        </p:nvSpPr>
        <p:spPr>
          <a:xfrm>
            <a:off x="16578854" y="40636494"/>
            <a:ext cx="6577465" cy="641266"/>
          </a:xfrm>
          <a:prstGeom prst="rect">
            <a:avLst/>
          </a:prstGeom>
          <a:solidFill>
            <a:srgbClr val="007030">
              <a:alpha val="84000"/>
            </a:srgb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altLang="ja-JP" sz="3567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Disclosure of Conflict of Interest</a:t>
            </a:r>
            <a:endParaRPr kumimoji="1" lang="ja-JP" altLang="en-US" sz="3567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Arial Unicode MS" panose="020B0604020202020204" pitchFamily="50" charset="-128"/>
              <a:cs typeface="Arial" panose="020B0604020202020204" pitchFamily="34" charset="0"/>
            </a:endParaRPr>
          </a:p>
        </p:txBody>
      </p:sp>
      <p:sp>
        <p:nvSpPr>
          <p:cNvPr id="10" name="テキスト ボックス 4">
            <a:extLst>
              <a:ext uri="{FF2B5EF4-FFF2-40B4-BE49-F238E27FC236}">
                <a16:creationId xmlns:a16="http://schemas.microsoft.com/office/drawing/2014/main" id="{7C4FFF41-B6EE-D8CF-F4F2-0C67D24E3A79}"/>
              </a:ext>
            </a:extLst>
          </p:cNvPr>
          <p:cNvSpPr txBox="1"/>
          <p:nvPr userDrawn="1"/>
        </p:nvSpPr>
        <p:spPr>
          <a:xfrm>
            <a:off x="532460" y="40636494"/>
            <a:ext cx="6577465" cy="641266"/>
          </a:xfrm>
          <a:prstGeom prst="rect">
            <a:avLst/>
          </a:prstGeom>
          <a:solidFill>
            <a:srgbClr val="007030">
              <a:alpha val="84000"/>
            </a:srgb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altLang="ja-JP" sz="3567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Presenting Author</a:t>
            </a:r>
            <a:endParaRPr kumimoji="1" lang="ja-JP" altLang="en-US" sz="3567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Arial Unicode MS" panose="020B0604020202020204" pitchFamily="50" charset="-128"/>
              <a:cs typeface="Arial" panose="020B0604020202020204" pitchFamily="34" charset="0"/>
            </a:endParaRPr>
          </a:p>
        </p:txBody>
      </p:sp>
      <p:sp>
        <p:nvSpPr>
          <p:cNvPr id="12" name="Rectangle 33">
            <a:extLst>
              <a:ext uri="{FF2B5EF4-FFF2-40B4-BE49-F238E27FC236}">
                <a16:creationId xmlns:a16="http://schemas.microsoft.com/office/drawing/2014/main" id="{089D4485-826F-EDF4-273B-738B28DF9CD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578854" y="6310118"/>
            <a:ext cx="15293804" cy="33797009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13" name="Rectangle 33">
            <a:extLst>
              <a:ext uri="{FF2B5EF4-FFF2-40B4-BE49-F238E27FC236}">
                <a16:creationId xmlns:a16="http://schemas.microsoft.com/office/drawing/2014/main" id="{0E09D9D9-CAD5-1225-7542-AC7167237ED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26630" y="6310118"/>
            <a:ext cx="15293804" cy="33797009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C26CD3E3-734D-6E56-3E5C-99425F53CAFF}"/>
              </a:ext>
            </a:extLst>
          </p:cNvPr>
          <p:cNvSpPr txBox="1">
            <a:spLocks/>
          </p:cNvSpPr>
          <p:nvPr userDrawn="1"/>
        </p:nvSpPr>
        <p:spPr>
          <a:xfrm>
            <a:off x="16419127" y="41404332"/>
            <a:ext cx="15302366" cy="944569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 algn="l" defTabSz="3239902" rtl="0" eaLnBrk="1" latinLnBrk="1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32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13430" indent="-659010" algn="l" defTabSz="323990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2943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2372441" indent="-659010" algn="l" defTabSz="323990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2943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3097353" indent="-724914" algn="l" defTabSz="323990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2943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3624562" indent="-527209" algn="l" defTabSz="323990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2943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8909731" indent="-809976" algn="l" defTabSz="323990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9682" indent="-809976" algn="l" defTabSz="323990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49633" indent="-809976" algn="l" defTabSz="323990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769584" indent="-809976" algn="l" defTabSz="323990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457200" latinLnBrk="0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r>
              <a:rPr lang="en-US" altLang="ja-JP" dirty="0">
                <a:ea typeface="ＭＳ Ｐゴシック" panose="020B0600070205080204" pitchFamily="34" charset="-128"/>
              </a:rPr>
              <a:t>The authors declare no potential conflicts of interest.</a:t>
            </a:r>
            <a:endParaRPr lang="en-US" altLang="ja-JP" dirty="0">
              <a:ea typeface="Arial Unicode MS" panose="020B060402020202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8489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685" r:id="rId12"/>
    <p:sldLayoutId id="2147483696" r:id="rId13"/>
  </p:sldLayoutIdLst>
  <p:txStyles>
    <p:titleStyle>
      <a:lvl1pPr algn="l" defTabSz="3239902" rtl="0" eaLnBrk="1" latinLnBrk="1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1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F63BB80-1B1C-C76D-9DE6-A4D64F87AB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8148" y="7110867"/>
            <a:ext cx="15220647" cy="932707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28864C9-FDB8-8A41-CFEB-693D7A3632E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8149" y="6373808"/>
            <a:ext cx="15220647" cy="790249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6" name="텍스트 개체 틀 5">
            <a:extLst>
              <a:ext uri="{FF2B5EF4-FFF2-40B4-BE49-F238E27FC236}">
                <a16:creationId xmlns:a16="http://schemas.microsoft.com/office/drawing/2014/main" id="{0A623275-A207-EFDA-2412-35F1CD0BA75F}"/>
              </a:ext>
            </a:extLst>
          </p:cNvPr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텍스트 개체 틀 6">
            <a:extLst>
              <a:ext uri="{FF2B5EF4-FFF2-40B4-BE49-F238E27FC236}">
                <a16:creationId xmlns:a16="http://schemas.microsoft.com/office/drawing/2014/main" id="{D8351C99-3F83-E81C-A644-CCD3F2664289}"/>
              </a:ext>
            </a:extLst>
          </p:cNvPr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텍스트 개체 틀 7">
            <a:extLst>
              <a:ext uri="{FF2B5EF4-FFF2-40B4-BE49-F238E27FC236}">
                <a16:creationId xmlns:a16="http://schemas.microsoft.com/office/drawing/2014/main" id="{6BDC46D9-778C-E47E-BB7C-58277294CAC7}"/>
              </a:ext>
            </a:extLst>
          </p:cNvPr>
          <p:cNvSpPr>
            <a:spLocks noGrp="1"/>
          </p:cNvSpPr>
          <p:nvPr>
            <p:ph type="body" sz="quarter" idx="153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텍스트 개체 틀 8">
            <a:extLst>
              <a:ext uri="{FF2B5EF4-FFF2-40B4-BE49-F238E27FC236}">
                <a16:creationId xmlns:a16="http://schemas.microsoft.com/office/drawing/2014/main" id="{422EE504-DC59-C6FF-AAD4-E967068A1468}"/>
              </a:ext>
            </a:extLst>
          </p:cNvPr>
          <p:cNvSpPr>
            <a:spLocks noGrp="1"/>
          </p:cNvSpPr>
          <p:nvPr>
            <p:ph type="body" sz="quarter" idx="158"/>
          </p:nvPr>
        </p:nvSpPr>
        <p:spPr>
          <a:xfrm>
            <a:off x="598149" y="21138806"/>
            <a:ext cx="15220647" cy="923025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10" name="텍스트 개체 틀 9">
            <a:extLst>
              <a:ext uri="{FF2B5EF4-FFF2-40B4-BE49-F238E27FC236}">
                <a16:creationId xmlns:a16="http://schemas.microsoft.com/office/drawing/2014/main" id="{2D7D8A66-C9F8-7325-7017-28B48FA07AB2}"/>
              </a:ext>
            </a:extLst>
          </p:cNvPr>
          <p:cNvSpPr>
            <a:spLocks noGrp="1"/>
          </p:cNvSpPr>
          <p:nvPr>
            <p:ph type="body" sz="quarter" idx="159"/>
          </p:nvPr>
        </p:nvSpPr>
        <p:spPr>
          <a:xfrm>
            <a:off x="598150" y="20367892"/>
            <a:ext cx="15220647" cy="857959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11" name="텍스트 개체 틀 10">
            <a:extLst>
              <a:ext uri="{FF2B5EF4-FFF2-40B4-BE49-F238E27FC236}">
                <a16:creationId xmlns:a16="http://schemas.microsoft.com/office/drawing/2014/main" id="{69F23872-59E2-41E4-DF15-8DC01AB6CBC8}"/>
              </a:ext>
            </a:extLst>
          </p:cNvPr>
          <p:cNvSpPr>
            <a:spLocks noGrp="1"/>
          </p:cNvSpPr>
          <p:nvPr>
            <p:ph type="body" sz="quarter" idx="160"/>
          </p:nvPr>
        </p:nvSpPr>
        <p:spPr>
          <a:xfrm>
            <a:off x="16580491" y="7077012"/>
            <a:ext cx="15302366" cy="9230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2" name="텍스트 개체 틀 11">
            <a:extLst>
              <a:ext uri="{FF2B5EF4-FFF2-40B4-BE49-F238E27FC236}">
                <a16:creationId xmlns:a16="http://schemas.microsoft.com/office/drawing/2014/main" id="{2D664265-70E5-D60B-6EDF-317260F69A70}"/>
              </a:ext>
            </a:extLst>
          </p:cNvPr>
          <p:cNvSpPr>
            <a:spLocks noGrp="1"/>
          </p:cNvSpPr>
          <p:nvPr>
            <p:ph type="body" sz="quarter" idx="161"/>
          </p:nvPr>
        </p:nvSpPr>
        <p:spPr>
          <a:xfrm>
            <a:off x="16580492" y="6306098"/>
            <a:ext cx="15303688" cy="857959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13" name="텍스트 개체 틀 12">
            <a:extLst>
              <a:ext uri="{FF2B5EF4-FFF2-40B4-BE49-F238E27FC236}">
                <a16:creationId xmlns:a16="http://schemas.microsoft.com/office/drawing/2014/main" id="{926568A1-792D-4092-0E1B-2BDA06543798}"/>
              </a:ext>
            </a:extLst>
          </p:cNvPr>
          <p:cNvSpPr>
            <a:spLocks noGrp="1"/>
          </p:cNvSpPr>
          <p:nvPr>
            <p:ph type="body" sz="quarter" idx="162"/>
          </p:nvPr>
        </p:nvSpPr>
        <p:spPr>
          <a:xfrm>
            <a:off x="16580491" y="21138806"/>
            <a:ext cx="15302366" cy="923025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14" name="텍스트 개체 틀 13">
            <a:extLst>
              <a:ext uri="{FF2B5EF4-FFF2-40B4-BE49-F238E27FC236}">
                <a16:creationId xmlns:a16="http://schemas.microsoft.com/office/drawing/2014/main" id="{6AA7CE12-5224-B880-F21C-F408FF351710}"/>
              </a:ext>
            </a:extLst>
          </p:cNvPr>
          <p:cNvSpPr>
            <a:spLocks noGrp="1"/>
          </p:cNvSpPr>
          <p:nvPr>
            <p:ph type="body" sz="quarter" idx="163"/>
          </p:nvPr>
        </p:nvSpPr>
        <p:spPr>
          <a:xfrm>
            <a:off x="16580492" y="20367892"/>
            <a:ext cx="15303688" cy="857959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15" name="텍스트 개체 틀 14">
            <a:extLst>
              <a:ext uri="{FF2B5EF4-FFF2-40B4-BE49-F238E27FC236}">
                <a16:creationId xmlns:a16="http://schemas.microsoft.com/office/drawing/2014/main" id="{9131C80B-2639-D281-149B-855B8C5BE320}"/>
              </a:ext>
            </a:extLst>
          </p:cNvPr>
          <p:cNvSpPr>
            <a:spLocks noGrp="1"/>
          </p:cNvSpPr>
          <p:nvPr>
            <p:ph type="body" sz="quarter" idx="166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00660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484</TotalTime>
  <Words>0</Words>
  <Application>Microsoft Office PowerPoint</Application>
  <PresentationFormat>사용자 지정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kim gayeon</dc:creator>
  <cp:lastModifiedBy>세희 이</cp:lastModifiedBy>
  <cp:revision>28</cp:revision>
  <dcterms:created xsi:type="dcterms:W3CDTF">2021-07-15T04:43:17Z</dcterms:created>
  <dcterms:modified xsi:type="dcterms:W3CDTF">2025-04-02T05:30:30Z</dcterms:modified>
</cp:coreProperties>
</file>